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7159-5659-E6B2-97AD-939AD3C37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B0EEA-8B9B-95F4-1511-A2D085999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3BF97-C524-EACA-5ECC-32B74899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097A6-E57D-4E4E-AEB9-F1B422192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9028-6968-E4D0-AF36-E15D1B08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43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F8B9-11C8-C8C9-5DBF-BEA8249D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94677-E5DF-BDA8-F737-192F70DDC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7C3CC-2FB0-DB61-0E63-E4A0F83B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30B9F-C69A-9631-B1AB-DBAE8193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F30D-03D7-DE9A-DD83-67264AFC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913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92677-1D8C-2469-A41D-6CA493BDF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0E181-49AC-87F3-4670-2FDBC6C5D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F9F25-6C89-0281-FC09-F8EA5D00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6263-D489-A344-6119-C28C0878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6DA45-CCCA-3F9F-A524-43B04708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25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217A-D89F-23A1-1618-971C8B49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A8DFB-55EB-F9FB-EC18-7A9B6B7DC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E3090-02BA-060E-C08B-E6E470401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8281A-A5E1-1645-F5C6-E0FFF601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A49F2-830F-651C-1382-D71BB76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70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A810-F717-9897-5BC7-A2783CBA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5868-FB86-5D02-6440-298CE6FE2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981A2-C447-F78E-635F-2776BB7F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C554A-C5F9-708E-0C6D-EF67480D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E8842-6716-27FA-D546-7752B6F4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01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92B3-D513-FB21-D0E2-1572B5F4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699CD-23EC-0E3E-1E82-01B515DEC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911E5-AA50-B536-9F0E-D1B99CC90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33575-A279-3872-76FE-E33E54AD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F8C16-73AB-976C-F8E3-574F9546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AAE33-B004-1904-DB1D-E7692857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83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7914-B155-D2A2-75C4-E8934040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CB46C-A95B-CDDB-09C0-3CA1CD659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1260B-F29B-9D64-6750-86539CA1E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2157F-41D8-8145-D863-354EA355C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8ADE6-BC13-361D-310F-B6A9636B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BBDF65-E2E3-0ED0-86E5-88B4CC18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85BB9-5065-3F95-4DEF-31E30A96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4D4FE4-7C9D-BC26-9770-CD7FE888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9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2F7B-F77B-60B3-5BD4-DE8DB325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5374F-9028-63E2-657F-C03567E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C1BF7-A94E-8990-198E-325FC2F4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8F736-4B2B-82A4-2BEA-AA31D30B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21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26B6C-5AB3-4049-F8EB-317341F4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7C163-559D-7C09-51F4-ECE37F92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0DC28-CE9F-2C24-5560-88D80BCA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84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5E1E-DC00-DF29-0313-A7EDFE7D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EFC1-6DAA-6D3D-A4E4-EB02C063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99FF3-46E9-0172-B24E-86BEE5146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A8CCD-C659-C3E1-0140-56482A7F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E75DA-76F8-EDFF-8119-B0F5B405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F4F8A-A226-9A98-3A43-650CCB70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34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DE7E-00DF-0423-A423-4350F4BD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01AA7-99F0-9632-61AE-73BB97DB7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674E7-93F9-21FE-8822-2C5B89527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A9A82-188E-A090-E259-1407B81B7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2D0AE-CF93-415B-4382-C5210238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F8227-73AE-21F9-A0E8-8F74223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06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583797-A0BD-089D-9ADF-4B779F82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263B1-F33A-A95A-17AE-356A22FB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E249E-8002-0A09-512D-1298ECED9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A2A0F-9567-4A34-B848-C9F27C3D616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8686-360B-B8F1-425C-8194A6C98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30421-8FA4-BBBA-D2F6-8526A38CF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B7AC6-3027-4D60-A57C-EDE0EAE0E9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63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zoometh/Rdev/tree/master/gmm/sick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F2F4-5B15-E89B-DA91-410FCADC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2624" cy="1325563"/>
          </a:xfrm>
          <a:solidFill>
            <a:schemeClr val="accent2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Sickle blades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2A7B-1D1B-A419-6AB1-07D6ACACB1D6}"/>
              </a:ext>
            </a:extLst>
          </p:cNvPr>
          <p:cNvSpPr txBox="1"/>
          <p:nvPr/>
        </p:nvSpPr>
        <p:spPr>
          <a:xfrm>
            <a:off x="5738327" y="59425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01/10/2023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50603-E18C-4278-2570-7C86373C1C01}"/>
              </a:ext>
            </a:extLst>
          </p:cNvPr>
          <p:cNvSpPr txBox="1"/>
          <p:nvPr/>
        </p:nvSpPr>
        <p:spPr>
          <a:xfrm>
            <a:off x="239487" y="63119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Thomas Huet &amp; </a:t>
            </a:r>
            <a:r>
              <a:rPr lang="en-GB" dirty="0" err="1"/>
              <a:t>Niccolo</a:t>
            </a:r>
            <a:r>
              <a:rPr lang="en-GB" dirty="0"/>
              <a:t> </a:t>
            </a:r>
            <a:r>
              <a:rPr lang="en-GB" dirty="0" err="1"/>
              <a:t>Mazzucco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4A752-25CC-9C6A-E6A5-DEA129CBCAAF}"/>
              </a:ext>
            </a:extLst>
          </p:cNvPr>
          <p:cNvSpPr txBox="1"/>
          <p:nvPr/>
        </p:nvSpPr>
        <p:spPr>
          <a:xfrm>
            <a:off x="1649184" y="2246967"/>
            <a:ext cx="846442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Shape analysis on sickle blades: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Clustering on sickle blades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Clustering on sites having these sickle blades</a:t>
            </a:r>
            <a:endParaRPr lang="fr-F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0DD29-6211-E2CD-B3FE-2DF6996C9EE2}"/>
              </a:ext>
            </a:extLst>
          </p:cNvPr>
          <p:cNvSpPr txBox="1"/>
          <p:nvPr/>
        </p:nvSpPr>
        <p:spPr>
          <a:xfrm>
            <a:off x="3989906" y="490150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https://github.com/zoometh/Rdev/tree/master/gmm/sickles</a:t>
            </a:r>
            <a:endParaRPr lang="fr-FR" dirty="0"/>
          </a:p>
        </p:txBody>
      </p:sp>
      <p:pic>
        <p:nvPicPr>
          <p:cNvPr id="9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61B38694-10AB-388A-DAC3-5B20779D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22" y="4708930"/>
            <a:ext cx="777242" cy="603505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E4D6311E-96B4-8FC3-CADA-BFB3D1C7B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8" y="4629990"/>
            <a:ext cx="1772692" cy="6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709973-9430-A295-20CB-60249B853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97"/>
          <a:stretch/>
        </p:blipFill>
        <p:spPr>
          <a:xfrm>
            <a:off x="413183" y="1081609"/>
            <a:ext cx="3861657" cy="493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3BB5B-D11F-25CC-7588-FAA150AD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081609"/>
            <a:ext cx="6606830" cy="4930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1460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Dataset</a:t>
            </a:r>
            <a:endParaRPr lang="fr-F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06631" y="6111975"/>
            <a:ext cx="4498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Listing of sickles blades, with site, site code and coordinates, XLSX file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E8E57-C7A0-CF37-EF8C-72CE5D73D678}"/>
              </a:ext>
            </a:extLst>
          </p:cNvPr>
          <p:cNvSpPr txBox="1"/>
          <p:nvPr/>
        </p:nvSpPr>
        <p:spPr>
          <a:xfrm>
            <a:off x="4988181" y="6111975"/>
            <a:ext cx="4498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Sickles blades drawings, JPG files (n = 50)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6234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3331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Shapes description</a:t>
            </a:r>
            <a:endParaRPr lang="fr-FR" sz="3200" dirty="0"/>
          </a:p>
        </p:txBody>
      </p:sp>
      <p:pic>
        <p:nvPicPr>
          <p:cNvPr id="3" name="Picture 2" descr="A group of colorful shapes&#10;&#10;Description automatically generated with medium confidence">
            <a:extLst>
              <a:ext uri="{FF2B5EF4-FFF2-40B4-BE49-F238E27FC236}">
                <a16:creationId xmlns:a16="http://schemas.microsoft.com/office/drawing/2014/main" id="{CD3B9DE3-E56A-B9B6-8CEA-F3D9A5EFB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7"/>
          <a:stretch/>
        </p:blipFill>
        <p:spPr>
          <a:xfrm>
            <a:off x="206631" y="1203648"/>
            <a:ext cx="6118860" cy="5114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06631" y="6111975"/>
            <a:ext cx="6502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Panel on sickles blades coloured according to their sites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93F2-8981-640A-8AA0-FD415E03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1"/>
          <a:stretch/>
        </p:blipFill>
        <p:spPr>
          <a:xfrm>
            <a:off x="6708709" y="755780"/>
            <a:ext cx="3297801" cy="221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CB840-CF8A-76D5-B1EB-B00D72C29D4B}"/>
              </a:ext>
            </a:extLst>
          </p:cNvPr>
          <p:cNvSpPr txBox="1"/>
          <p:nvPr/>
        </p:nvSpPr>
        <p:spPr>
          <a:xfrm>
            <a:off x="6563889" y="2975066"/>
            <a:ext cx="58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Stack on sickles blades coloured according to their sites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69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number of shoes&#10;&#10;Description automatically generated with medium confidence">
            <a:extLst>
              <a:ext uri="{FF2B5EF4-FFF2-40B4-BE49-F238E27FC236}">
                <a16:creationId xmlns:a16="http://schemas.microsoft.com/office/drawing/2014/main" id="{B35C5F7B-C314-F3EB-0E3B-E02AAEFC3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6" y="967839"/>
            <a:ext cx="4731197" cy="5118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3085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Shapes clustering</a:t>
            </a:r>
            <a:endParaRPr lang="fr-F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06631" y="6111975"/>
            <a:ext cx="585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PCA on sickles blades with sickle blades numbers and mean shapes</a:t>
            </a:r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CB840-CF8A-76D5-B1EB-B00D72C29D4B}"/>
              </a:ext>
            </a:extLst>
          </p:cNvPr>
          <p:cNvSpPr txBox="1"/>
          <p:nvPr/>
        </p:nvSpPr>
        <p:spPr>
          <a:xfrm>
            <a:off x="6327512" y="6035507"/>
            <a:ext cx="58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Hierarchical clustering on sickles blades coloured according to their cluster (n = 6 clusters)</a:t>
            </a:r>
            <a:endParaRPr lang="fr-FR" sz="2000" dirty="0"/>
          </a:p>
        </p:txBody>
      </p:sp>
      <p:pic>
        <p:nvPicPr>
          <p:cNvPr id="8" name="Picture 7" descr="A diagram of a family tree&#10;&#10;Description automatically generated">
            <a:extLst>
              <a:ext uri="{FF2B5EF4-FFF2-40B4-BE49-F238E27FC236}">
                <a16:creationId xmlns:a16="http://schemas.microsoft.com/office/drawing/2014/main" id="{DD763F68-BF30-E6F9-D5E3-6A75EE09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t="4138" r="10337" b="6643"/>
          <a:stretch/>
        </p:blipFill>
        <p:spPr>
          <a:xfrm>
            <a:off x="6633639" y="1311684"/>
            <a:ext cx="4731197" cy="4790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0E140E23-E9A2-3DA0-723D-A459E1B87A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3558" b="8889"/>
          <a:stretch/>
        </p:blipFill>
        <p:spPr>
          <a:xfrm>
            <a:off x="4551716" y="114607"/>
            <a:ext cx="3126708" cy="226733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115218-B181-08C2-50B7-1513754E1BDB}"/>
              </a:ext>
            </a:extLst>
          </p:cNvPr>
          <p:cNvSpPr txBox="1"/>
          <p:nvPr/>
        </p:nvSpPr>
        <p:spPr>
          <a:xfrm>
            <a:off x="7773940" y="114607"/>
            <a:ext cx="427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number</a:t>
            </a:r>
            <a:r>
              <a:rPr lang="fr-FR" dirty="0"/>
              <a:t> of clusters (n = 6 clusters)</a:t>
            </a:r>
          </a:p>
        </p:txBody>
      </p:sp>
    </p:spTree>
    <p:extLst>
      <p:ext uri="{BB962C8B-B14F-4D97-AF65-F5344CB8AC3E}">
        <p14:creationId xmlns:p14="http://schemas.microsoft.com/office/powerpoint/2010/main" val="202043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8210017A-A491-021D-43D5-C45D889F9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8" r="6523"/>
          <a:stretch/>
        </p:blipFill>
        <p:spPr>
          <a:xfrm>
            <a:off x="8189272" y="541181"/>
            <a:ext cx="3953978" cy="5635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3085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Shapes clustering</a:t>
            </a:r>
            <a:endParaRPr lang="fr-F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70586" y="4132459"/>
            <a:ext cx="4199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Kmeans</a:t>
            </a:r>
            <a:r>
              <a:rPr lang="en-GB" sz="2000" dirty="0"/>
              <a:t> on sickles blades with cluster blades numbers, clusters mean shapes, coloured according to their cluster (n = 6 clusters)</a:t>
            </a:r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CB840-CF8A-76D5-B1EB-B00D72C29D4B}"/>
              </a:ext>
            </a:extLst>
          </p:cNvPr>
          <p:cNvSpPr txBox="1"/>
          <p:nvPr/>
        </p:nvSpPr>
        <p:spPr>
          <a:xfrm>
            <a:off x="4806622" y="5898919"/>
            <a:ext cx="722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Spatialisation of sickles blades according to their </a:t>
            </a:r>
            <a:r>
              <a:rPr lang="en-GB" sz="2000" dirty="0" err="1"/>
              <a:t>Kmeans</a:t>
            </a:r>
            <a:r>
              <a:rPr lang="en-GB" sz="2000" dirty="0"/>
              <a:t> cluster (n = 6 clusters)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67DB1-4507-75FA-8FA5-BE9131AED3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" t="16562" r="10181" b="12069"/>
          <a:stretch/>
        </p:blipFill>
        <p:spPr>
          <a:xfrm>
            <a:off x="270587" y="999749"/>
            <a:ext cx="4199635" cy="3051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A695BA82-84D3-4B9D-6B49-FFB40F563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3" b="50985"/>
          <a:stretch/>
        </p:blipFill>
        <p:spPr>
          <a:xfrm>
            <a:off x="4584815" y="314721"/>
            <a:ext cx="3953976" cy="5442274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6D0A4B60-B36D-D434-4054-DD1373682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4" t="44830" r="767" b="46326"/>
          <a:stretch/>
        </p:blipFill>
        <p:spPr>
          <a:xfrm>
            <a:off x="8363198" y="438545"/>
            <a:ext cx="399936" cy="1237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29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2683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Sites clustering</a:t>
            </a:r>
            <a:endParaRPr lang="fr-F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AC85-E471-237E-8928-BFD49C23E305}"/>
              </a:ext>
            </a:extLst>
          </p:cNvPr>
          <p:cNvSpPr txBox="1"/>
          <p:nvPr/>
        </p:nvSpPr>
        <p:spPr>
          <a:xfrm>
            <a:off x="278124" y="5541022"/>
            <a:ext cx="4199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Sites with number of sickle blades in each cluster (n = 6 clusters)</a:t>
            </a:r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95855-935F-06A5-CA56-0EB5F934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24" y="1642189"/>
            <a:ext cx="5832104" cy="37352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8C6DB6-88DE-B09A-9AA9-A4333E50EDF4}"/>
              </a:ext>
            </a:extLst>
          </p:cNvPr>
          <p:cNvSpPr txBox="1"/>
          <p:nvPr/>
        </p:nvSpPr>
        <p:spPr>
          <a:xfrm>
            <a:off x="6503437" y="5755626"/>
            <a:ext cx="5475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Correspondance</a:t>
            </a:r>
            <a:r>
              <a:rPr lang="en-GB" sz="2000" dirty="0"/>
              <a:t> Analysis (CA) on archaeological sites</a:t>
            </a:r>
            <a:endParaRPr lang="fr-FR" sz="2000" dirty="0"/>
          </a:p>
        </p:txBody>
      </p:sp>
      <p:pic>
        <p:nvPicPr>
          <p:cNvPr id="16" name="Picture 15" descr="A diagram of a factor map&#10;&#10;Description automatically generated with medium confidence">
            <a:extLst>
              <a:ext uri="{FF2B5EF4-FFF2-40B4-BE49-F238E27FC236}">
                <a16:creationId xmlns:a16="http://schemas.microsoft.com/office/drawing/2014/main" id="{D0C993B0-6CC6-C782-9589-3FF8DEBA3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2" r="11319"/>
          <a:stretch/>
        </p:blipFill>
        <p:spPr>
          <a:xfrm>
            <a:off x="6680718" y="356094"/>
            <a:ext cx="4683967" cy="53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5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1169DD-7E55-D9F7-2570-3FD24F0280D7}"/>
              </a:ext>
            </a:extLst>
          </p:cNvPr>
          <p:cNvSpPr txBox="1"/>
          <p:nvPr/>
        </p:nvSpPr>
        <p:spPr>
          <a:xfrm>
            <a:off x="413183" y="333375"/>
            <a:ext cx="2683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Sites clustering</a:t>
            </a:r>
            <a:endParaRPr lang="fr-FR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28974-26AF-116E-759A-7518CCC50C81}"/>
              </a:ext>
            </a:extLst>
          </p:cNvPr>
          <p:cNvSpPr txBox="1"/>
          <p:nvPr/>
        </p:nvSpPr>
        <p:spPr>
          <a:xfrm>
            <a:off x="231512" y="5939850"/>
            <a:ext cx="586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Hierarchical clustering on sites</a:t>
            </a:r>
            <a:endParaRPr lang="fr-FR" sz="2000" dirty="0"/>
          </a:p>
        </p:txBody>
      </p:sp>
      <p:pic>
        <p:nvPicPr>
          <p:cNvPr id="6" name="Picture 5" descr="A diagram of a cluster dendrogram&#10;&#10;Description automatically generated">
            <a:extLst>
              <a:ext uri="{FF2B5EF4-FFF2-40B4-BE49-F238E27FC236}">
                <a16:creationId xmlns:a16="http://schemas.microsoft.com/office/drawing/2014/main" id="{6098E3B2-BD76-60C0-CF93-C0571AE51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10658" r="7074" b="15727"/>
          <a:stretch/>
        </p:blipFill>
        <p:spPr>
          <a:xfrm rot="5400000">
            <a:off x="14647" y="1556646"/>
            <a:ext cx="4977659" cy="3700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AA72DC-393B-AABC-C57D-26A2F80FBB6B}"/>
              </a:ext>
            </a:extLst>
          </p:cNvPr>
          <p:cNvSpPr txBox="1"/>
          <p:nvPr/>
        </p:nvSpPr>
        <p:spPr>
          <a:xfrm>
            <a:off x="5716154" y="5895810"/>
            <a:ext cx="634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Spatialisation of sites according to their CA cluster (n = 3 clusters)</a:t>
            </a:r>
            <a:endParaRPr lang="fr-FR" sz="2000" dirty="0"/>
          </a:p>
        </p:txBody>
      </p:sp>
      <p:pic>
        <p:nvPicPr>
          <p:cNvPr id="16" name="Picture 1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5589AE09-39DB-5182-0D2C-585758291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0" b="25306"/>
          <a:stretch/>
        </p:blipFill>
        <p:spPr>
          <a:xfrm>
            <a:off x="6561730" y="205272"/>
            <a:ext cx="4411070" cy="58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33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214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Sickle blades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Sickle blades</dc:title>
  <dc:creator>Thomas Huet</dc:creator>
  <cp:lastModifiedBy>Thomas Huet</cp:lastModifiedBy>
  <cp:revision>2</cp:revision>
  <dcterms:created xsi:type="dcterms:W3CDTF">2023-10-01T14:28:22Z</dcterms:created>
  <dcterms:modified xsi:type="dcterms:W3CDTF">2023-10-01T16:02:43Z</dcterms:modified>
</cp:coreProperties>
</file>